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sldIdLst>
    <p:sldId id="257" r:id="rId2"/>
    <p:sldId id="283" r:id="rId3"/>
    <p:sldId id="284" r:id="rId4"/>
    <p:sldId id="285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ACF7F8-986D-A1CD-8528-67AA45D112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507090-5189-BD68-26DC-EF0F7A5D95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8DF3F1-EB42-DA00-EDCA-A5031602C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C2D4-371B-4922-9DEC-CC994BD37B5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99159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DC7434-45BF-855C-2EFE-0643D8BA0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308B35-E618-4AAC-8032-095217A8F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68A3F2-EDF7-D7BB-7158-2627191687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814A6-3490-4F01-A05D-7DF5B94042E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032472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A270A2-079E-00FC-12DD-701690E629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B24ACB-EAF5-DF9B-A2AF-0F5AE3B70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241721-E67E-88D0-6C9D-1FBF7FA996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20EE5-4B61-49D7-B31A-A1C11029396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024592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23A4AF-5820-4869-00A4-8ACE22E714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0CBE30-9B86-1BD8-921D-C5B69D2B27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FA93C5-5AFF-476C-11D9-9DF2312951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A85A7-2311-4053-BD2F-62EDF7126C8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34081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5608BE-5595-5E6A-551E-0F353084AC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A71B81-638D-E956-D8FF-AD97A5C93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6D4BEC-7DFA-9A7B-9349-41038A1849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7D6F3-F572-4FA4-8CF9-2BDFD2E06F2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962286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523EC81-D6C2-A514-397A-2167778F2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2510C2-E087-4345-CA1D-B4AFA329A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514C5A8-CC1C-D58E-519A-9543D01D7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607122-49D6-4DCF-81D9-288012B20D3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226947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BE18D51-585D-3E24-435B-104C885092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EC0A9BF-D54C-F33A-80DF-D717C10EF6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B6200BA-1919-CB9B-BAA5-AB9F9941EA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C9AE3-081D-43E0-83AF-6155B36FDB6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664538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9610460-C1F7-719F-C794-E1DD0457C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BA34695-57AD-1ECB-D608-085452E070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E3051BF-81FA-1180-0879-E3A96AE40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3A0A2-3ABB-43C7-AA55-F2C1D54391C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4022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4880BC1-AB9D-0EA6-6734-DBBC52FF7B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EB20345-FDE9-4A68-DD1A-C0CF5E768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674F3F5-FA03-28A6-D53E-673A66B12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7EB0C3-678C-4683-95F6-44FDB33F33D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030207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1216B76-D132-E371-48BE-E1652E09DD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93B88A-6687-388D-79CD-DE6217B60A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143BC49-81CA-7EA4-CB26-E6EDA3E52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82D270-FD8F-41B3-9E98-D397456C662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1330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C7797B6-DC86-9A2C-6DE4-60E9FCD43A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9ADD06F-C7D0-64B7-E139-552C276FA8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354C640-56FF-A4F6-9BEB-D02E289786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AC555-56F3-4559-AEF9-C44FBF318BB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111364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F2F20057-AB64-C434-2080-79691E851DA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2BA15DF-67AF-15D5-65AF-F4269879FA9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0D9866-7232-10D9-4574-0117C558E8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CC6B98-11BA-3A40-B9AC-1F2E2ED66D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247932-9E82-75EA-E6EE-AF2AF68ADA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BD9DF52-152B-49A4-A58E-114AFE05FC6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DAF5546F-9F0C-D447-1C2D-49A42756924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99356" y="1460004"/>
            <a:ext cx="9793288" cy="3937992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 dirty="0"/>
              <a:t>Verse 1</a:t>
            </a:r>
          </a:p>
          <a:p>
            <a:pPr algn="ctr">
              <a:buFontTx/>
              <a:buNone/>
            </a:pPr>
            <a:r>
              <a:rPr lang="en-AU" altLang="en-US" sz="4000" dirty="0"/>
              <a:t>Take time to be holy, speak oft with thy Lord;</a:t>
            </a:r>
          </a:p>
          <a:p>
            <a:pPr algn="ctr">
              <a:buFontTx/>
              <a:buNone/>
            </a:pPr>
            <a:r>
              <a:rPr lang="en-AU" altLang="en-US" sz="4000" dirty="0"/>
              <a:t>Abide in him always, and feed on his word;</a:t>
            </a:r>
          </a:p>
          <a:p>
            <a:pPr algn="ctr">
              <a:buFontTx/>
              <a:buNone/>
            </a:pPr>
            <a:r>
              <a:rPr lang="en-AU" altLang="en-US" sz="4000" dirty="0"/>
              <a:t>Make friends of God's children; </a:t>
            </a:r>
          </a:p>
          <a:p>
            <a:pPr algn="ctr">
              <a:buFontTx/>
              <a:buNone/>
            </a:pPr>
            <a:r>
              <a:rPr lang="en-AU" altLang="en-US" sz="4000" dirty="0"/>
              <a:t>	help those who are weak;</a:t>
            </a:r>
          </a:p>
          <a:p>
            <a:pPr algn="ctr">
              <a:buFontTx/>
              <a:buNone/>
            </a:pPr>
            <a:r>
              <a:rPr lang="en-AU" altLang="en-US" sz="4000" dirty="0"/>
              <a:t>Forgetting in nothing his blessing to seek.</a:t>
            </a:r>
            <a:endParaRPr lang="en-AU" altLang="en-US" sz="3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C7E1088E-CDD7-D141-4447-954EC92D189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27125" y="1592262"/>
            <a:ext cx="9937750" cy="3673475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 dirty="0"/>
              <a:t>Verse 2</a:t>
            </a:r>
          </a:p>
          <a:p>
            <a:pPr algn="ctr">
              <a:buFontTx/>
              <a:buNone/>
            </a:pPr>
            <a:r>
              <a:rPr lang="en-AU" altLang="en-US" sz="4000" dirty="0"/>
              <a:t>Take time to be holy, the world rushes on;</a:t>
            </a:r>
          </a:p>
          <a:p>
            <a:pPr algn="ctr">
              <a:buFontTx/>
              <a:buNone/>
            </a:pPr>
            <a:r>
              <a:rPr lang="en-AU" altLang="en-US" sz="4000" dirty="0"/>
              <a:t>Spend much time in secret with Jesus alone;</a:t>
            </a:r>
          </a:p>
          <a:p>
            <a:pPr algn="ctr">
              <a:buFontTx/>
              <a:buNone/>
            </a:pPr>
            <a:r>
              <a:rPr lang="en-AU" altLang="en-US" sz="4000" dirty="0"/>
              <a:t>By looking to Jesus, like him thou shalt be;</a:t>
            </a:r>
          </a:p>
          <a:p>
            <a:pPr algn="ctr">
              <a:buFontTx/>
              <a:buNone/>
            </a:pPr>
            <a:r>
              <a:rPr lang="en-AU" altLang="en-US" sz="4000" dirty="0"/>
              <a:t>Thy friends in thy conduct his likeness shall see.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0E04CC24-0063-5995-AA54-F816066FFE8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35868" y="1745456"/>
            <a:ext cx="9720263" cy="3367087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 dirty="0"/>
              <a:t>Verse 3</a:t>
            </a:r>
          </a:p>
          <a:p>
            <a:pPr algn="ctr">
              <a:buFontTx/>
              <a:buNone/>
            </a:pPr>
            <a:r>
              <a:rPr lang="en-AU" altLang="en-US" sz="4000" dirty="0"/>
              <a:t>Take time to be holy, let him be thy guide,</a:t>
            </a:r>
          </a:p>
          <a:p>
            <a:pPr algn="ctr">
              <a:buFontTx/>
              <a:buNone/>
            </a:pPr>
            <a:r>
              <a:rPr lang="en-AU" altLang="en-US" sz="4000" dirty="0"/>
              <a:t>And run not before him whatever betide;</a:t>
            </a:r>
          </a:p>
          <a:p>
            <a:pPr algn="ctr">
              <a:buFontTx/>
              <a:buNone/>
            </a:pPr>
            <a:r>
              <a:rPr lang="en-AU" altLang="en-US" sz="4000" dirty="0"/>
              <a:t>In joy or in sorrow still follow thy Lord,</a:t>
            </a:r>
          </a:p>
          <a:p>
            <a:pPr algn="ctr">
              <a:buFontTx/>
              <a:buNone/>
            </a:pPr>
            <a:r>
              <a:rPr lang="en-AU" altLang="en-US" sz="4000" dirty="0"/>
              <a:t>And, looking to Jesus, still trust in his word.</a:t>
            </a:r>
          </a:p>
          <a:p>
            <a:pPr algn="ctr">
              <a:buFontTx/>
              <a:buNone/>
            </a:pPr>
            <a:endParaRPr lang="en-AU" altLang="en-US" sz="3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5AFD214C-48D8-A55B-95F3-A47A8DE64E8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99356" y="1453356"/>
            <a:ext cx="9793287" cy="3951287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 dirty="0"/>
              <a:t>Verse 4</a:t>
            </a:r>
          </a:p>
          <a:p>
            <a:pPr algn="ctr">
              <a:buFontTx/>
              <a:buNone/>
            </a:pPr>
            <a:r>
              <a:rPr lang="en-AU" altLang="en-US" sz="4000" dirty="0"/>
              <a:t>Take time to be holy, be calm in thy soul;</a:t>
            </a:r>
          </a:p>
          <a:p>
            <a:pPr algn="ctr">
              <a:buFontTx/>
              <a:buNone/>
            </a:pPr>
            <a:r>
              <a:rPr lang="en-AU" altLang="en-US" sz="4000" dirty="0"/>
              <a:t>Each thought and each motive </a:t>
            </a:r>
          </a:p>
          <a:p>
            <a:pPr algn="ctr">
              <a:buFontTx/>
              <a:buNone/>
            </a:pPr>
            <a:r>
              <a:rPr lang="en-AU" altLang="en-US" sz="4000" dirty="0"/>
              <a:t>beneath his control;</a:t>
            </a:r>
          </a:p>
          <a:p>
            <a:pPr algn="ctr">
              <a:buFontTx/>
              <a:buNone/>
            </a:pPr>
            <a:r>
              <a:rPr lang="en-AU" altLang="en-US" sz="4000" dirty="0"/>
              <a:t>Thus led by his Spirit to fountains of love,</a:t>
            </a:r>
          </a:p>
          <a:p>
            <a:pPr algn="ctr">
              <a:buFontTx/>
              <a:buNone/>
            </a:pPr>
            <a:r>
              <a:rPr lang="en-AU" altLang="en-US" sz="4000" dirty="0"/>
              <a:t>Thou soon shalt be fitted for service above.</a:t>
            </a:r>
          </a:p>
          <a:p>
            <a:pPr algn="ctr">
              <a:buFontTx/>
              <a:buNone/>
            </a:pPr>
            <a:endParaRPr lang="en-AU" altLang="en-US" sz="3600" dirty="0"/>
          </a:p>
        </p:txBody>
      </p:sp>
      <p:sp>
        <p:nvSpPr>
          <p:cNvPr id="5123" name="TextBox 8">
            <a:extLst>
              <a:ext uri="{FF2B5EF4-FFF2-40B4-BE49-F238E27FC236}">
                <a16:creationId xmlns:a16="http://schemas.microsoft.com/office/drawing/2014/main" id="{BDE2AF55-AA52-193D-27A1-8492C97473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5732463"/>
            <a:ext cx="431958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900">
                <a:latin typeface="akagi_probook"/>
              </a:rPr>
              <a:t>CCLI Song # 93748</a:t>
            </a:r>
          </a:p>
          <a:p>
            <a:pPr eaLnBrk="1" hangingPunct="1"/>
            <a:r>
              <a:rPr lang="en-US" altLang="en-US" sz="900">
                <a:latin typeface="akagi_probook"/>
              </a:rPr>
              <a:t>George Coles Stebbins | William Dunn Longstaff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900">
                <a:latin typeface="akagi_probook"/>
              </a:rPr>
              <a:t>© Words: Public Domain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900">
                <a:latin typeface="akagi_probook"/>
              </a:rPr>
              <a:t>Music: Public Domain</a:t>
            </a:r>
          </a:p>
          <a:p>
            <a:pPr eaLnBrk="1" hangingPunct="1"/>
            <a:r>
              <a:rPr lang="en-US" altLang="en-US" sz="900" i="1">
                <a:latin typeface="akagi_probook"/>
              </a:rPr>
              <a:t>For use solely with the SongSelect® </a:t>
            </a:r>
            <a:r>
              <a:rPr lang="en-US" altLang="en-US" sz="900" i="1">
                <a:latin typeface="akagi_probook"/>
                <a:hlinkClick r:id="rId2"/>
              </a:rPr>
              <a:t>Terms of Use</a:t>
            </a:r>
            <a:r>
              <a:rPr lang="en-US" altLang="en-US" sz="900" i="1">
                <a:latin typeface="akagi_probook"/>
              </a:rPr>
              <a:t>. All rights reserved. </a:t>
            </a:r>
            <a:r>
              <a:rPr lang="en-US" altLang="en-US" sz="900" i="1">
                <a:latin typeface="akagi_probook"/>
                <a:hlinkClick r:id="rId3"/>
              </a:rPr>
              <a:t>www.ccli.com</a:t>
            </a:r>
            <a:endParaRPr lang="en-US" altLang="en-US" sz="900" i="1">
              <a:latin typeface="akagi_probook"/>
            </a:endParaRPr>
          </a:p>
          <a:p>
            <a:pPr eaLnBrk="1" hangingPunct="1"/>
            <a:r>
              <a:rPr lang="en-US" altLang="en-US" sz="9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128</TotalTime>
  <Words>218</Words>
  <Application>Microsoft Office PowerPoint</Application>
  <PresentationFormat>Widescreen</PresentationFormat>
  <Paragraphs>28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443.</dc:title>
  <dc:creator>E. Langley Smith</dc:creator>
  <cp:lastModifiedBy>Narelle Wheaton</cp:lastModifiedBy>
  <cp:revision>15</cp:revision>
  <dcterms:created xsi:type="dcterms:W3CDTF">2000-03-24T08:45:58Z</dcterms:created>
  <dcterms:modified xsi:type="dcterms:W3CDTF">2023-07-27T03:31:40Z</dcterms:modified>
</cp:coreProperties>
</file>